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" initials="W" lastIdx="1" clrIdx="0">
    <p:extLst>
      <p:ext uri="{19B8F6BF-5375-455C-9EA6-DF929625EA0E}">
        <p15:presenceInfo xmlns:p15="http://schemas.microsoft.com/office/powerpoint/2012/main" userId="Wi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DB78-45EF-4D50-80B6-44468EC1E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ACE25-4BFF-4472-A92C-816C8B361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A5A9C-2563-4812-8AC9-4FA09D51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017E-D8BD-419B-9635-BDC1903E7B4D}" type="datetimeFigureOut">
              <a:rPr lang="en-NL" smtClean="0"/>
              <a:t>25/04/2019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1D70C-307F-45CA-A9B7-EC446D88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10E94-F59E-4FBC-B2D7-26EAF6B7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5A65-A8A4-4947-9DBD-D8B428E3224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091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D24E-4182-456E-AB95-7A61DABF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384DA-328A-4B09-967D-E81135FD4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947C7-52EA-4BEB-A265-3210EEA8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017E-D8BD-419B-9635-BDC1903E7B4D}" type="datetimeFigureOut">
              <a:rPr lang="en-NL" smtClean="0"/>
              <a:t>25/04/2019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E8723-9F21-4A19-ACBF-029BD994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21CEC-2F63-4766-9BBB-0E068610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5A65-A8A4-4947-9DBD-D8B428E3224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194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D8022-2E02-4701-962A-9C9053947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2517F-746A-437C-B95F-4C3486732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8B42B-D016-4285-9145-601AB604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017E-D8BD-419B-9635-BDC1903E7B4D}" type="datetimeFigureOut">
              <a:rPr lang="en-NL" smtClean="0"/>
              <a:t>25/04/2019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BF75B-C299-4BE8-94FA-7BC9E2B8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00670-DFBF-430D-A97C-907CE8FE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5A65-A8A4-4947-9DBD-D8B428E3224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3062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A43F-54C7-4D51-9617-D19217CB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64D39-F8C5-4B36-9BFD-172759639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DA75A-84BF-4133-ABCA-41D0D4AA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017E-D8BD-419B-9635-BDC1903E7B4D}" type="datetimeFigureOut">
              <a:rPr lang="en-NL" smtClean="0"/>
              <a:t>25/04/2019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A1070-864E-4476-A132-E03999E2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BC7F2-7AB2-4997-8321-80FD1102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5A65-A8A4-4947-9DBD-D8B428E3224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494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E4FE-BBE3-44D9-AFEE-6ABEF055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15E99-E02E-4819-86E6-07DC12874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85AF2-E3B8-4915-BA21-24D1A3E7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017E-D8BD-419B-9635-BDC1903E7B4D}" type="datetimeFigureOut">
              <a:rPr lang="en-NL" smtClean="0"/>
              <a:t>25/04/2019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5B950-E5EE-45B4-BF67-B89A5D9B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C8EC5-1282-4072-BB5B-4A4304FA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5A65-A8A4-4947-9DBD-D8B428E3224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4699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7ABF-C410-41A5-9C02-47973ECD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19DB5-D02B-402A-BCE7-CD8C8C141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2F8C3-F7BE-4115-8828-9E422146C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09C03-8D47-42A0-A200-D8ACB181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017E-D8BD-419B-9635-BDC1903E7B4D}" type="datetimeFigureOut">
              <a:rPr lang="en-NL" smtClean="0"/>
              <a:t>25/04/2019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FD76D-EFB3-43B1-9282-F6C7D9CA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3E12A-C55C-4966-9061-6BC58865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5A65-A8A4-4947-9DBD-D8B428E3224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4709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2021-35EB-4BB9-84C9-67FDBFFD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AE1A3-62B5-4DA1-AB04-6AB47C2F7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1AAA2-CA2C-402C-ABC6-EDE46D622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32709-5970-48F3-906F-0FEDECFA9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E81B2F-D66D-4FC5-BCB5-E64BB73CC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BC1E1-7D06-42F0-BC3A-56E697A7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017E-D8BD-419B-9635-BDC1903E7B4D}" type="datetimeFigureOut">
              <a:rPr lang="en-NL" smtClean="0"/>
              <a:t>25/04/2019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5FCA77-1D66-4280-9FBD-9862673B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E86A7-4E03-4CC7-B3D8-DBFAA925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5A65-A8A4-4947-9DBD-D8B428E3224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8947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807C-87D0-4133-9D4F-6721658E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64967-5582-4935-AB12-AABBEF90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017E-D8BD-419B-9635-BDC1903E7B4D}" type="datetimeFigureOut">
              <a:rPr lang="en-NL" smtClean="0"/>
              <a:t>25/04/2019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35808-82A3-47C1-B5F1-F375F9DF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8738E-A61C-43DB-86B8-905998A2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5A65-A8A4-4947-9DBD-D8B428E3224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7664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008BC-B135-45F3-AF23-FD986FBC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017E-D8BD-419B-9635-BDC1903E7B4D}" type="datetimeFigureOut">
              <a:rPr lang="en-NL" smtClean="0"/>
              <a:t>25/04/2019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F1DE6-3CDF-4616-9D27-25608A4F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D6B4E-195C-45AE-9D0D-580B05B2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5A65-A8A4-4947-9DBD-D8B428E3224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8078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4851-FB27-4C75-8337-A5936F7A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E2A3-03C2-470F-9DAE-EF1EA5608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0CE83-3EF2-430F-B1E3-69757A642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CBDEB-4A73-44D0-AEC4-64D5C525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017E-D8BD-419B-9635-BDC1903E7B4D}" type="datetimeFigureOut">
              <a:rPr lang="en-NL" smtClean="0"/>
              <a:t>25/04/2019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EAC63-800D-46C3-93D2-357F854E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8502A-B26D-477E-AD5F-002C6ECA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5A65-A8A4-4947-9DBD-D8B428E3224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0749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D79C-9D04-4C26-A47F-8D545E35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264F2E-11E3-45EF-B127-A928B5DE9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44BFF-239D-45FB-B12C-362189608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A9999-5349-4C53-99EB-216094C56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017E-D8BD-419B-9635-BDC1903E7B4D}" type="datetimeFigureOut">
              <a:rPr lang="en-NL" smtClean="0"/>
              <a:t>25/04/2019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03C52-CBE4-472A-AC04-2B930C8F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A79DB-C678-4955-8C1E-EA9F8A05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5A65-A8A4-4947-9DBD-D8B428E3224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047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17DDA1-E45E-4504-B60F-051E2AF3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AC83D-EE08-4FDE-BB4A-A85C1A6A5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CC5AA-E8BF-4045-9F35-DE1C8C429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2017E-D8BD-419B-9635-BDC1903E7B4D}" type="datetimeFigureOut">
              <a:rPr lang="en-NL" smtClean="0"/>
              <a:t>25/04/2019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EA5A1-9037-479F-A570-BCB9C4F92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BEF1C-0777-4EBB-8165-731C8D24C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5A65-A8A4-4947-9DBD-D8B428E3224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3725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32FE4B-FDB5-4381-9057-05964CB7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        Maquette maken  van Uitgeest</a:t>
            </a:r>
            <a:endParaRPr lang="en-NL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25FC7F-7FE0-4FAF-BB82-61FE810F5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2243931"/>
            <a:ext cx="95250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0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D083C80-9BB5-4AE7-A6C9-2EB66E0F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971800"/>
          </a:xfrm>
        </p:spPr>
        <p:txBody>
          <a:bodyPr>
            <a:noAutofit/>
          </a:bodyPr>
          <a:lstStyle/>
          <a:p>
            <a:r>
              <a:rPr lang="en-GB" sz="2800" dirty="0">
                <a:latin typeface="+mn-lt"/>
              </a:rPr>
              <a:t>Je weet nu van alles over het watergebruik in Uitgeest. 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Je kunt met je groepje een deel van de </a:t>
            </a:r>
            <a:r>
              <a:rPr lang="en-GB" sz="2800" dirty="0" err="1">
                <a:latin typeface="+mn-lt"/>
              </a:rPr>
              <a:t>maquette</a:t>
            </a:r>
            <a:r>
              <a:rPr lang="en-GB" sz="2800" dirty="0">
                <a:latin typeface="+mn-lt"/>
              </a:rPr>
              <a:t> maken van Uitgeest.</a:t>
            </a:r>
            <a:endParaRPr lang="en-NL" sz="2800" dirty="0">
              <a:latin typeface="+mn-lt"/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B87FA9E-4957-4382-B690-B8FC346AB1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51" r="785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AC47F4-7857-4640-91D0-F24833A32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411578"/>
            <a:ext cx="3932237" cy="1457409"/>
          </a:xfrm>
        </p:spPr>
        <p:txBody>
          <a:bodyPr>
            <a:normAutofit/>
          </a:bodyPr>
          <a:lstStyle/>
          <a:p>
            <a:r>
              <a:rPr lang="en-GB" sz="2800" dirty="0"/>
              <a:t>Een </a:t>
            </a:r>
            <a:r>
              <a:rPr lang="en-GB" sz="2800" dirty="0" err="1"/>
              <a:t>maquette</a:t>
            </a:r>
            <a:r>
              <a:rPr lang="en-GB" sz="2800" dirty="0"/>
              <a:t> is een op kleine schaal nagebouwde situatie.</a:t>
            </a:r>
            <a:endParaRPr lang="en-NL" sz="2800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AB3717E1-3308-411A-B156-F56E1E4DAF1D}"/>
              </a:ext>
            </a:extLst>
          </p:cNvPr>
          <p:cNvSpPr txBox="1">
            <a:spLocks/>
          </p:cNvSpPr>
          <p:nvPr/>
        </p:nvSpPr>
        <p:spPr>
          <a:xfrm>
            <a:off x="5180012" y="992187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45756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08CC-ECBC-4B34-83DC-1D558EB400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6695" y="457200"/>
            <a:ext cx="10487971" cy="3745832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+mn-lt"/>
              </a:rPr>
              <a:t>Voor dat je met je groep begint: </a:t>
            </a:r>
            <a:br>
              <a:rPr lang="nl-NL" sz="2800" dirty="0">
                <a:latin typeface="+mn-lt"/>
              </a:rPr>
            </a:br>
            <a:r>
              <a:rPr lang="nl-NL" sz="2800" dirty="0">
                <a:latin typeface="+mn-lt"/>
              </a:rPr>
              <a:t>overleg klassikaal met de andere groepen</a:t>
            </a:r>
            <a:br>
              <a:rPr lang="nl-NL" sz="2800" dirty="0">
                <a:latin typeface="+mn-lt"/>
              </a:rPr>
            </a:br>
            <a:endParaRPr lang="en-NL" sz="280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968FE-B57B-4BED-90F9-ECEA82E273D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604210" y="2069432"/>
            <a:ext cx="10096721" cy="43313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r>
              <a:rPr lang="nl-NL" dirty="0"/>
              <a:t>Als je met een drone over Uitgeest vliegt wat kun je dan allemaal zien?</a:t>
            </a:r>
            <a:br>
              <a:rPr lang="nl-NL" dirty="0"/>
            </a:br>
            <a:endParaRPr lang="nl-NL" dirty="0"/>
          </a:p>
          <a:p>
            <a:r>
              <a:rPr lang="nl-NL" dirty="0"/>
              <a:t>Maak gebruik van </a:t>
            </a:r>
            <a:br>
              <a:rPr lang="nl-NL" dirty="0"/>
            </a:br>
            <a:r>
              <a:rPr lang="nl-NL" dirty="0"/>
              <a:t>http://kaart.edugis.nl/ ,maak ook gebruik van je andere bronnen.</a:t>
            </a:r>
            <a:br>
              <a:rPr lang="nl-NL" dirty="0"/>
            </a:br>
            <a:endParaRPr lang="nl-NL" dirty="0"/>
          </a:p>
          <a:p>
            <a:r>
              <a:rPr lang="nl-NL" dirty="0"/>
              <a:t>Bereken een  handige maat. </a:t>
            </a:r>
            <a:br>
              <a:rPr lang="nl-NL" dirty="0"/>
            </a:br>
            <a:r>
              <a:rPr lang="nl-NL" dirty="0"/>
              <a:t>Je kunt niet  een molen veel kleiner maken dan een huis.</a:t>
            </a:r>
            <a:br>
              <a:rPr lang="nl-NL" dirty="0"/>
            </a:br>
            <a:endParaRPr lang="nl-NL" dirty="0"/>
          </a:p>
          <a:p>
            <a:r>
              <a:rPr lang="nl-NL" dirty="0"/>
              <a:t>Houdt ook rekening met de ruimte waarop je de maquette plaatst. </a:t>
            </a:r>
            <a:br>
              <a:rPr lang="nl-NL" dirty="0"/>
            </a:br>
            <a:endParaRPr lang="nl-NL" dirty="0"/>
          </a:p>
          <a:p>
            <a:r>
              <a:rPr lang="nl-NL" dirty="0"/>
              <a:t>Zet de onderdelen niet meteen vast, zo kun je later nog schuiven.</a:t>
            </a:r>
            <a:endParaRPr lang="en-NL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429FBBE-00D8-43C1-AD79-E749FDC913C9}"/>
              </a:ext>
            </a:extLst>
          </p:cNvPr>
          <p:cNvSpPr txBox="1">
            <a:spLocks/>
          </p:cNvSpPr>
          <p:nvPr/>
        </p:nvSpPr>
        <p:spPr>
          <a:xfrm>
            <a:off x="5180012" y="992187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97363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43817F-2292-4E72-B051-3F788CA37507}"/>
              </a:ext>
            </a:extLst>
          </p:cNvPr>
          <p:cNvSpPr/>
          <p:nvPr/>
        </p:nvSpPr>
        <p:spPr>
          <a:xfrm>
            <a:off x="3048000" y="1720840"/>
            <a:ext cx="6096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chemeClr val="accent6"/>
                </a:solidFill>
              </a:rPr>
              <a:t>Team A: Wateroverlast  (oranje): </a:t>
            </a:r>
            <a:r>
              <a:rPr lang="nl-NL" sz="2000" dirty="0"/>
              <a:t>maak de wijk de Koog, met o.a.de Dije</a:t>
            </a:r>
          </a:p>
          <a:p>
            <a:r>
              <a:rPr lang="nl-NL" sz="2000" dirty="0">
                <a:solidFill>
                  <a:srgbClr val="00B050"/>
                </a:solidFill>
              </a:rPr>
              <a:t>Team B: Waterveiligheid (groen): </a:t>
            </a:r>
            <a:r>
              <a:rPr lang="nl-NL" sz="2000" dirty="0"/>
              <a:t>maak de Meldijk met o.a. het gemaal en het haventje </a:t>
            </a:r>
          </a:p>
          <a:p>
            <a:r>
              <a:rPr lang="nl-NL" sz="2000" dirty="0">
                <a:solidFill>
                  <a:srgbClr val="FF0000"/>
                </a:solidFill>
              </a:rPr>
              <a:t>Team C: Schoon water (rood): </a:t>
            </a:r>
            <a:r>
              <a:rPr lang="nl-NL" sz="2000" dirty="0"/>
              <a:t>maak het Alkmaardermeer met o.a. de boten</a:t>
            </a:r>
          </a:p>
          <a:p>
            <a:r>
              <a:rPr lang="nl-NL" sz="2000" dirty="0">
                <a:solidFill>
                  <a:srgbClr val="00B0F0"/>
                </a:solidFill>
              </a:rPr>
              <a:t>Team D: Gezond water (blauw</a:t>
            </a:r>
            <a:r>
              <a:rPr lang="nl-NL" sz="2000" dirty="0"/>
              <a:t>): maak Zwaansmeer met o.a. de zwemmers</a:t>
            </a:r>
          </a:p>
          <a:p>
            <a:r>
              <a:rPr lang="nl-NL" sz="2000" dirty="0">
                <a:solidFill>
                  <a:srgbClr val="7030A0"/>
                </a:solidFill>
              </a:rPr>
              <a:t>Team E: Voldoende water (paars):  </a:t>
            </a:r>
          </a:p>
          <a:p>
            <a:r>
              <a:rPr lang="nl-NL" sz="2000" dirty="0"/>
              <a:t>maak het centrum van Uitgeest, met o.a.de strandwal en de kerken</a:t>
            </a:r>
          </a:p>
          <a:p>
            <a:r>
              <a:rPr lang="nl-NL" sz="2000" dirty="0">
                <a:solidFill>
                  <a:schemeClr val="accent6">
                    <a:lumMod val="50000"/>
                  </a:schemeClr>
                </a:solidFill>
              </a:rPr>
              <a:t>Team F: Watertechniek (bruin): </a:t>
            </a:r>
            <a:r>
              <a:rPr lang="nl-NL" sz="2000" dirty="0"/>
              <a:t>de molens bij de Geesterweg</a:t>
            </a:r>
          </a:p>
          <a:p>
            <a:r>
              <a:rPr lang="nl-NL" sz="2000" dirty="0"/>
              <a:t>Team G: Polders en droogmakerijen (zwart): de Lagedijk met de molen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1AFAA8-A0D9-4A6B-A442-4DE5EBF1E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98477"/>
          </a:xfrm>
        </p:spPr>
        <p:txBody>
          <a:bodyPr>
            <a:normAutofit/>
          </a:bodyPr>
          <a:lstStyle/>
          <a:p>
            <a:r>
              <a:rPr lang="en-GB" sz="2800" dirty="0"/>
              <a:t>Een indeling van de groepen: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423070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59F5BC-3D15-4337-AD43-CF6A415D23E3}"/>
              </a:ext>
            </a:extLst>
          </p:cNvPr>
          <p:cNvSpPr/>
          <p:nvPr/>
        </p:nvSpPr>
        <p:spPr>
          <a:xfrm>
            <a:off x="3048000" y="227483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 weten nu welk deel we van Uitgeest maken. Bedenk wat daar allemaal voorkomt.</a:t>
            </a:r>
            <a:br>
              <a:rPr lang="nl-NL" sz="2400" dirty="0"/>
            </a:b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Verdeel de taken in je groepje.</a:t>
            </a:r>
            <a:br>
              <a:rPr lang="nl-NL" sz="2400" dirty="0"/>
            </a:b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Welke materialen gebruik je?</a:t>
            </a:r>
            <a:br>
              <a:rPr lang="nl-NL" sz="2400" dirty="0"/>
            </a:br>
            <a:r>
              <a:rPr lang="nl-NL" sz="2400" dirty="0"/>
              <a:t>Denk aan karton, klei,zand,hout,lego</a:t>
            </a:r>
            <a:br>
              <a:rPr lang="nl-NL" sz="2400" dirty="0"/>
            </a:b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Waar werk je mee?</a:t>
            </a:r>
            <a:br>
              <a:rPr lang="nl-NL" sz="2400" dirty="0"/>
            </a:br>
            <a:r>
              <a:rPr lang="nl-NL" sz="2400" dirty="0"/>
              <a:t>Denk aan lijm, potloden, linialen, scharen, kartonmesjes of hamers en spijkers.</a:t>
            </a:r>
            <a:endParaRPr lang="en-NL" sz="2400" dirty="0"/>
          </a:p>
        </p:txBody>
      </p:sp>
      <p:pic>
        <p:nvPicPr>
          <p:cNvPr id="10" name="Graphic 9" descr="Pencil">
            <a:extLst>
              <a:ext uri="{FF2B5EF4-FFF2-40B4-BE49-F238E27FC236}">
                <a16:creationId xmlns:a16="http://schemas.microsoft.com/office/drawing/2014/main" id="{3D7ECBD9-35C3-4838-97FC-539BDBE6D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9853" y="4690310"/>
            <a:ext cx="1335505" cy="1519989"/>
          </a:xfrm>
          <a:prstGeom prst="rect">
            <a:avLst/>
          </a:prstGeom>
        </p:spPr>
      </p:pic>
      <p:pic>
        <p:nvPicPr>
          <p:cNvPr id="12" name="Graphic 11" descr="Scissors">
            <a:extLst>
              <a:ext uri="{FF2B5EF4-FFF2-40B4-BE49-F238E27FC236}">
                <a16:creationId xmlns:a16="http://schemas.microsoft.com/office/drawing/2014/main" id="{A5A05535-5EAC-4CEA-B81E-5D7B6C584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4368" y="4690310"/>
            <a:ext cx="1171074" cy="1217195"/>
          </a:xfrm>
          <a:prstGeom prst="rect">
            <a:avLst/>
          </a:prstGeom>
        </p:spPr>
      </p:pic>
      <p:pic>
        <p:nvPicPr>
          <p:cNvPr id="14" name="Graphic 13" descr="Ruler">
            <a:extLst>
              <a:ext uri="{FF2B5EF4-FFF2-40B4-BE49-F238E27FC236}">
                <a16:creationId xmlns:a16="http://schemas.microsoft.com/office/drawing/2014/main" id="{70B59B43-5C01-4CA7-80E9-61B3749CF0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4715" y="3930316"/>
            <a:ext cx="1499937" cy="1519989"/>
          </a:xfrm>
          <a:prstGeom prst="rect">
            <a:avLst/>
          </a:prstGeom>
        </p:spPr>
      </p:pic>
      <p:pic>
        <p:nvPicPr>
          <p:cNvPr id="16" name="Graphic 15" descr="Hammer">
            <a:extLst>
              <a:ext uri="{FF2B5EF4-FFF2-40B4-BE49-F238E27FC236}">
                <a16:creationId xmlns:a16="http://schemas.microsoft.com/office/drawing/2014/main" id="{F68595B0-0D04-49C6-9068-AB75D70B1E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884" y="4315326"/>
            <a:ext cx="1171074" cy="159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2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55C7-2D08-4E84-9E08-0AE7C713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63086"/>
          </a:xfrm>
        </p:spPr>
        <p:txBody>
          <a:bodyPr/>
          <a:lstStyle/>
          <a:p>
            <a:r>
              <a:rPr lang="en-GB" dirty="0"/>
              <a:t>                              </a:t>
            </a:r>
            <a:r>
              <a:rPr lang="en-GB" sz="9600" dirty="0"/>
              <a:t>Aan de slag !</a:t>
            </a:r>
            <a:br>
              <a:rPr lang="en-GB" dirty="0"/>
            </a:b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EF0C4-6C65-4326-BF78-11FAACF4A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241"/>
            <a:ext cx="10515600" cy="3417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Veel plezier en succes</a:t>
            </a:r>
            <a:endParaRPr lang="en-NL" sz="6000" dirty="0"/>
          </a:p>
        </p:txBody>
      </p:sp>
    </p:spTree>
    <p:extLst>
      <p:ext uri="{BB962C8B-B14F-4D97-AF65-F5344CB8AC3E}">
        <p14:creationId xmlns:p14="http://schemas.microsoft.com/office/powerpoint/2010/main" val="2873638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190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       Maquette maken  van Uitgeest</vt:lpstr>
      <vt:lpstr>Je weet nu van alles over het watergebruik in Uitgeest.  Je kunt met je groepje een deel van de maquette maken van Uitgeest.</vt:lpstr>
      <vt:lpstr>Voor dat je met je groep begint:  overleg klassikaal met de andere groepen </vt:lpstr>
      <vt:lpstr>Een indeling van de groepen:</vt:lpstr>
      <vt:lpstr>PowerPoint Presentation</vt:lpstr>
      <vt:lpstr>                              Aan de slag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Jullie weten nu van alles over het watergebruik in Uitgeest. Je kunt nu met je groepje een deel van de maquette maken van Uitgeest maken</dc:title>
  <dc:creator>Wil</dc:creator>
  <cp:lastModifiedBy>Wil</cp:lastModifiedBy>
  <cp:revision>27</cp:revision>
  <dcterms:created xsi:type="dcterms:W3CDTF">2019-03-21T08:52:26Z</dcterms:created>
  <dcterms:modified xsi:type="dcterms:W3CDTF">2019-04-25T09:59:19Z</dcterms:modified>
</cp:coreProperties>
</file>